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4A84F6-BD38-4608-AD46-2DBF9F2273D6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AB2CED-E761-4DCC-8EA0-99C0E88D39A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6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This is my good friend's car.</a:t>
            </a:r>
          </a:p>
          <a:p>
            <a:r>
              <a:rPr lang="ru-RU" dirty="0" smtClean="0"/>
              <a:t>Это машина моего хорошего друга.</a:t>
            </a:r>
          </a:p>
          <a:p>
            <a:r>
              <a:rPr lang="ru-RU" dirty="0" smtClean="0"/>
              <a:t> </a:t>
            </a:r>
            <a:r>
              <a:rPr lang="en-US" dirty="0" smtClean="0"/>
              <a:t>I don't have a desk in my room.</a:t>
            </a:r>
          </a:p>
          <a:p>
            <a:r>
              <a:rPr lang="ru-RU" dirty="0" smtClean="0"/>
              <a:t>У меня нет письменного стола в моей спальне.</a:t>
            </a:r>
          </a:p>
          <a:p>
            <a:r>
              <a:rPr lang="ru-RU" dirty="0" smtClean="0"/>
              <a:t> </a:t>
            </a:r>
            <a:r>
              <a:rPr lang="en-US" dirty="0" smtClean="0"/>
              <a:t>Do you want to go to a party?</a:t>
            </a:r>
          </a:p>
          <a:p>
            <a:r>
              <a:rPr lang="ru-RU" dirty="0" smtClean="0"/>
              <a:t>Ты хочешь пойти на вечеринку.</a:t>
            </a:r>
          </a:p>
          <a:p>
            <a:r>
              <a:rPr lang="ru-RU" dirty="0" smtClean="0"/>
              <a:t> </a:t>
            </a:r>
            <a:r>
              <a:rPr lang="en-US" dirty="0" smtClean="0"/>
              <a:t>My mother’s grandma loved American music. </a:t>
            </a:r>
          </a:p>
          <a:p>
            <a:r>
              <a:rPr lang="ru-RU" dirty="0" smtClean="0"/>
              <a:t>Бабушка моей матери любила американскую музыку</a:t>
            </a:r>
            <a:r>
              <a:rPr lang="en-US" dirty="0" smtClean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340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isn’t a computer here. </a:t>
            </a:r>
          </a:p>
          <a:p>
            <a:r>
              <a:rPr lang="ru-RU" dirty="0" smtClean="0"/>
              <a:t>Здесь </a:t>
            </a:r>
            <a:r>
              <a:rPr lang="ru-RU" dirty="0"/>
              <a:t>нет компьютера.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en-US" dirty="0" smtClean="0"/>
              <a:t>We want to speak Russian fluently. </a:t>
            </a:r>
          </a:p>
          <a:p>
            <a:r>
              <a:rPr lang="ru-RU" dirty="0" smtClean="0"/>
              <a:t>Мы хотим говорить по-русски свободно.</a:t>
            </a:r>
          </a:p>
          <a:p>
            <a:r>
              <a:rPr lang="ru-RU" dirty="0" smtClean="0"/>
              <a:t> </a:t>
            </a:r>
            <a:r>
              <a:rPr lang="en-US" dirty="0" smtClean="0"/>
              <a:t>We don't have homework today.</a:t>
            </a:r>
          </a:p>
          <a:p>
            <a:r>
              <a:rPr lang="ru-RU" dirty="0" smtClean="0"/>
              <a:t>У нас нет домашней работы.</a:t>
            </a:r>
          </a:p>
          <a:p>
            <a:r>
              <a:rPr lang="ru-RU" dirty="0" smtClean="0"/>
              <a:t> </a:t>
            </a:r>
            <a:r>
              <a:rPr lang="en-US" dirty="0" smtClean="0"/>
              <a:t>Your sister has a picture of </a:t>
            </a:r>
            <a:r>
              <a:rPr lang="en-US" dirty="0" smtClean="0"/>
              <a:t>his</a:t>
            </a:r>
            <a:r>
              <a:rPr lang="ru-RU" dirty="0" smtClean="0"/>
              <a:t> </a:t>
            </a:r>
            <a:r>
              <a:rPr lang="en-US" dirty="0" smtClean="0"/>
              <a:t>car.</a:t>
            </a:r>
          </a:p>
          <a:p>
            <a:r>
              <a:rPr lang="ru-RU" dirty="0" smtClean="0"/>
              <a:t>У твоей сестры есть фотография </a:t>
            </a:r>
            <a:r>
              <a:rPr lang="ru-RU" dirty="0"/>
              <a:t>его машины.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10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PowerPoint Presentation</vt:lpstr>
      <vt:lpstr>PowerPoint Presentation</vt:lpstr>
      <vt:lpstr>PowerPoint Presentation</vt:lpstr>
      <vt:lpstr>PowerPoint Presentation</vt:lpstr>
    </vt:vector>
  </TitlesOfParts>
  <Company>Brigham Young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BYU</dc:creator>
  <cp:lastModifiedBy>BYU</cp:lastModifiedBy>
  <cp:revision>1</cp:revision>
  <dcterms:created xsi:type="dcterms:W3CDTF">2014-01-17T20:38:31Z</dcterms:created>
  <dcterms:modified xsi:type="dcterms:W3CDTF">2014-01-17T20:53:41Z</dcterms:modified>
</cp:coreProperties>
</file>